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76" r:id="rId2"/>
    <p:sldId id="277" r:id="rId3"/>
    <p:sldId id="27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13037F-FC4B-4B57-AE2E-2726402D0B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902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D72B0-0471-4B6E-8440-1D11F51B79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A5116-09F0-4142-AF2B-EC0EDB223E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35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21107-131C-4D4C-BE7C-4E7FAC9BA8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16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F7141-6F2C-4286-851B-292F5001C3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77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4A611-D261-493C-9B78-7809F0267A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08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A3463-E4F8-4EC4-8424-BD4632B175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78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E63F9-D5D0-4231-A6C9-DC9D052E9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71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736C8-600E-42A9-8374-23386E1C1D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691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2D4D9-B54D-4683-8F9E-3E406E1DD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563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6F86F-1D2E-427B-B8E2-A73FCC8FD8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35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B3064-58DF-4F7B-AE85-6C16EB1FF7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612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E5BA1F-14F2-477E-96A3-C39D8447D6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FF0000"/>
                </a:solidFill>
              </a:rPr>
              <a:t>Propósito 42b: </a:t>
            </a:r>
            <a:r>
              <a:rPr lang="es-ES_tradnl" altLang="en-US" sz="2500" kern="0" dirty="0" smtClean="0"/>
              <a:t>¿Cómo repasamos para el </a:t>
            </a:r>
            <a:r>
              <a:rPr lang="es-ES_tradnl" altLang="en-US" sz="2500" u="sng" kern="0" dirty="0" err="1" smtClean="0"/>
              <a:t>Quiz</a:t>
            </a:r>
            <a:r>
              <a:rPr lang="es-ES_tradnl" altLang="en-US" sz="2500" u="sng" kern="0" dirty="0" smtClean="0"/>
              <a:t> 1: Capitulo 5</a:t>
            </a:r>
            <a:r>
              <a:rPr lang="es-ES_tradnl" altLang="en-US" sz="2500" kern="0" dirty="0" smtClean="0"/>
              <a:t> 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500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500" kern="0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sz="2500" kern="0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500" kern="0" dirty="0" smtClean="0">
              <a:solidFill>
                <a:srgbClr val="00B05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2500" kern="0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sz="2500" dirty="0" err="1"/>
              <a:t>Complete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with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any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appropriate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vocabulary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word</a:t>
            </a:r>
            <a:r>
              <a:rPr lang="es-ES_tradnl" altLang="en-US" sz="25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juegan (al) fútbol, los jugadores no pueden tocar el balón con </a:t>
            </a:r>
            <a:r>
              <a:rPr lang="es-ES_tradnl" altLang="en-US" sz="2500" dirty="0" smtClean="0"/>
              <a:t>_____.</a:t>
            </a:r>
            <a:endParaRPr lang="es-ES_tradnl" altLang="en-US" sz="25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Para marcar un tanto el balón tiene que entrar en la </a:t>
            </a:r>
            <a:r>
              <a:rPr lang="es-ES_tradnl" altLang="en-US" sz="2500" dirty="0" smtClean="0"/>
              <a:t>_______.</a:t>
            </a:r>
            <a:endParaRPr lang="es-ES_tradnl" altLang="en-US" sz="25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500" kern="0" dirty="0" smtClean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3200" kern="0" dirty="0" smtClean="0">
                <a:solidFill>
                  <a:schemeClr val="hlink"/>
                </a:solidFill>
              </a:rPr>
              <a:t>Me llamo____________ 	     Clase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702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/>
            </a:r>
            <a:br>
              <a:rPr lang="en-US" altLang="en-US" sz="3200" kern="0" dirty="0" smtClean="0">
                <a:solidFill>
                  <a:schemeClr val="hlink"/>
                </a:solidFill>
              </a:rPr>
            </a:br>
            <a:r>
              <a:rPr lang="en-US" altLang="en-US" sz="3200" kern="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17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de </a:t>
            </a:r>
            <a:r>
              <a:rPr lang="en-US" altLang="en-US" sz="3200" kern="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del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2017</a:t>
            </a:r>
            <a:endParaRPr lang="en-US" altLang="en-US" sz="3200" kern="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III-</a:t>
            </a:r>
            <a:r>
              <a:rPr lang="en-US" altLang="en-US" u="sng" dirty="0" err="1" smtClean="0"/>
              <a:t>Uniformes</a:t>
            </a:r>
            <a:r>
              <a:rPr lang="en-US" altLang="en-US" dirty="0" smtClean="0"/>
              <a:t>: State the pieces of the soccer uniform &amp; colors in Spanish.</a:t>
            </a:r>
          </a:p>
        </p:txBody>
      </p:sp>
      <p:pic>
        <p:nvPicPr>
          <p:cNvPr id="19459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65475"/>
            <a:ext cx="2300288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438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350" cy="282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2463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150"/>
            <a:ext cx="685800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4956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1.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47910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2.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white)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62275" y="4105275"/>
            <a:ext cx="901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3.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74975" y="5476875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4.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432425" y="33940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5.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491413" y="4002088"/>
            <a:ext cx="928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6.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(green)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05400" y="4687888"/>
            <a:ext cx="149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7.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 &amp; 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78713" y="4764088"/>
            <a:ext cx="97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8.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94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</p:spTree>
    <p:extLst>
      <p:ext uri="{BB962C8B-B14F-4D97-AF65-F5344CB8AC3E}">
        <p14:creationId xmlns:p14="http://schemas.microsoft.com/office/powerpoint/2010/main" val="38758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B050"/>
                </a:solidFill>
              </a:rPr>
              <a:t>IV-</a:t>
            </a:r>
          </a:p>
          <a:p>
            <a:pPr eaLnBrk="1" hangingPunct="1">
              <a:buFontTx/>
              <a:buNone/>
            </a:pPr>
            <a:r>
              <a:rPr lang="en-US" altLang="en-US" u="sng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6.</a:t>
            </a:r>
          </a:p>
        </p:txBody>
      </p:sp>
      <p:pic>
        <p:nvPicPr>
          <p:cNvPr id="20490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8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5543</TotalTime>
  <Words>188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Default Design</vt:lpstr>
      <vt:lpstr>PowerPoint Presentation</vt:lpstr>
      <vt:lpstr>Practica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33</cp:revision>
  <cp:lastPrinted>2016-02-01T17:05:15Z</cp:lastPrinted>
  <dcterms:created xsi:type="dcterms:W3CDTF">2010-11-03T13:46:55Z</dcterms:created>
  <dcterms:modified xsi:type="dcterms:W3CDTF">2017-02-17T20:19:56Z</dcterms:modified>
</cp:coreProperties>
</file>